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3" r:id="rId2"/>
    <p:sldId id="294" r:id="rId3"/>
    <p:sldId id="289" r:id="rId4"/>
    <p:sldId id="290" r:id="rId5"/>
    <p:sldId id="274" r:id="rId6"/>
    <p:sldId id="288" r:id="rId7"/>
    <p:sldId id="291" r:id="rId8"/>
    <p:sldId id="292" r:id="rId9"/>
    <p:sldId id="295" r:id="rId10"/>
    <p:sldId id="296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2319" y="4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Stick the Reload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colts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shooting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A5E3E8-2EE7-43C3-89F6-E28502122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015" y="3331028"/>
            <a:ext cx="4816697" cy="5865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Road to Somewhere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Road to Somewhere is a 32 round, 160-point, Comstock course of fire. There are 16 USPSA targets. The best 2 hits will score.</a:t>
            </a:r>
          </a:p>
          <a:p>
            <a:endParaRPr lang="en-US" dirty="0"/>
          </a:p>
          <a:p>
            <a:r>
              <a:rPr lang="en-US" dirty="0"/>
              <a:t>Handgun start position is both hands touching mark.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stock on belt, muzzle touching mark.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70437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Stick the Reload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Stick the Reload is a 10 round, 50-point, Comstock course of fire. There is 1 USPSA target and 6 steel. The best 4 hits on paper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inside the shooting area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the steel OR the paper, perform a mandatory reload, then engage the remaining array WEAK HAND ONLY.</a:t>
            </a:r>
          </a:p>
        </p:txBody>
      </p:sp>
    </p:spTree>
    <p:extLst>
      <p:ext uri="{BB962C8B-B14F-4D97-AF65-F5344CB8AC3E}">
        <p14:creationId xmlns:p14="http://schemas.microsoft.com/office/powerpoint/2010/main" val="8590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Iffffff You're Finished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E9D23-CD47-488F-B85C-CAB6567D2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2089"/>
            <a:ext cx="7025776" cy="4596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Iffffff You're Finished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Iffffff You're Finished is a 20 round, 100-point, Comstock course of fire. There are 6 USPSA targets and 2 steel. The best 3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149076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 Fools We Are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targets (13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84501-3F35-4829-911E-0DC0DF200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64857"/>
            <a:ext cx="7015807" cy="37524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77F751-6FB9-4AB9-8D1F-4A65AB8AA4B9}"/>
              </a:ext>
            </a:extLst>
          </p:cNvPr>
          <p:cNvSpPr txBox="1"/>
          <p:nvPr/>
        </p:nvSpPr>
        <p:spPr>
          <a:xfrm>
            <a:off x="3069771" y="59363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7B1B3-0DFE-4D19-8D4F-D71F0D00B932}"/>
              </a:ext>
            </a:extLst>
          </p:cNvPr>
          <p:cNvSpPr txBox="1"/>
          <p:nvPr/>
        </p:nvSpPr>
        <p:spPr>
          <a:xfrm>
            <a:off x="2177143" y="65604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2DA2B-34A3-4B97-ABA3-3EE89B6E47F9}"/>
              </a:ext>
            </a:extLst>
          </p:cNvPr>
          <p:cNvSpPr txBox="1"/>
          <p:nvPr/>
        </p:nvSpPr>
        <p:spPr>
          <a:xfrm>
            <a:off x="3069772" y="762725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7D433-BF66-45EF-B62D-5C7BACCD452F}"/>
              </a:ext>
            </a:extLst>
          </p:cNvPr>
          <p:cNvSpPr txBox="1"/>
          <p:nvPr/>
        </p:nvSpPr>
        <p:spPr>
          <a:xfrm>
            <a:off x="4399394" y="5821793"/>
            <a:ext cx="492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8’</a:t>
            </a:r>
          </a:p>
          <a:p>
            <a:r>
              <a:rPr lang="en-US" dirty="0"/>
              <a:t>10’</a:t>
            </a:r>
          </a:p>
          <a:p>
            <a:r>
              <a:rPr lang="en-US" dirty="0"/>
              <a:t>8’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Fools We Are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What Fools We Are is a 29 round, 145-point, Comstock course of fire. There are 13 USPSA targets and 3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Nightmare Fuel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PP, 2 MP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prop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CAD1-0FFE-4663-BA08-0A061B062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99635"/>
            <a:ext cx="7025776" cy="4900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A55C3-7CC8-4EC9-A781-349C6819A1E0}"/>
              </a:ext>
            </a:extLst>
          </p:cNvPr>
          <p:cNvSpPr txBox="1"/>
          <p:nvPr/>
        </p:nvSpPr>
        <p:spPr>
          <a:xfrm>
            <a:off x="3548743" y="60379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59167-FB1F-4731-9888-D92995F3FC57}"/>
              </a:ext>
            </a:extLst>
          </p:cNvPr>
          <p:cNvSpPr txBox="1"/>
          <p:nvPr/>
        </p:nvSpPr>
        <p:spPr>
          <a:xfrm>
            <a:off x="4383314" y="715554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7A232-2D64-4DC3-B8E7-2BE7B1924C51}"/>
              </a:ext>
            </a:extLst>
          </p:cNvPr>
          <p:cNvSpPr txBox="1"/>
          <p:nvPr/>
        </p:nvSpPr>
        <p:spPr>
          <a:xfrm>
            <a:off x="2227943" y="74676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10’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Nightmare Fuel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Nightmare Fuel is a 31 round, 155-point, Comstock course of fire. There are 14 USPSA targets and 3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pepper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08230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Road to Somewhere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targets (16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E62F07-D82A-4CF9-B37F-57A2F3ED8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63" y="3278523"/>
            <a:ext cx="6016494" cy="6098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33A4C3-F863-4FEF-953D-1BF379693428}"/>
              </a:ext>
            </a:extLst>
          </p:cNvPr>
          <p:cNvSpPr txBox="1"/>
          <p:nvPr/>
        </p:nvSpPr>
        <p:spPr>
          <a:xfrm>
            <a:off x="2894557" y="70612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3A93-93D8-4FEF-BEFD-92C5D7B50048}"/>
              </a:ext>
            </a:extLst>
          </p:cNvPr>
          <p:cNvSpPr txBox="1"/>
          <p:nvPr/>
        </p:nvSpPr>
        <p:spPr>
          <a:xfrm>
            <a:off x="4042227" y="532674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8’</a:t>
            </a:r>
          </a:p>
          <a:p>
            <a:r>
              <a:rPr lang="en-US" dirty="0"/>
              <a:t>16’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E5C0D-A09E-4040-8100-84CD3156A912}"/>
              </a:ext>
            </a:extLst>
          </p:cNvPr>
          <p:cNvSpPr txBox="1"/>
          <p:nvPr/>
        </p:nvSpPr>
        <p:spPr>
          <a:xfrm>
            <a:off x="2402114" y="896982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756</Words>
  <Application>Microsoft Office PowerPoint</Application>
  <PresentationFormat>Custom</PresentationFormat>
  <Paragraphs>120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2022-04-05T23:03:20Z</dcterms:modified>
  <cp:category>Shooting</cp:category>
</cp:coreProperties>
</file>